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шулулу" initials="М" lastIdx="1" clrIdx="0">
    <p:extLst>
      <p:ext uri="{19B8F6BF-5375-455C-9EA6-DF929625EA0E}">
        <p15:presenceInfo xmlns:p15="http://schemas.microsoft.com/office/powerpoint/2012/main" userId="Машулулу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151"/>
    <a:srgbClr val="001153"/>
    <a:srgbClr val="9A2234"/>
    <a:srgbClr val="FFEEA9"/>
    <a:srgbClr val="F8FFB9"/>
    <a:srgbClr val="210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2016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9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64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99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02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336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3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6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7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936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8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6EAAF-AD21-4221-8A7B-5663DDFFDED2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01BF8-5BFE-4408-B0ED-14F3A2C455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2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6FB771-8236-49B8-90A9-DD54B0D86139}"/>
              </a:ext>
            </a:extLst>
          </p:cNvPr>
          <p:cNvSpPr txBox="1"/>
          <p:nvPr/>
        </p:nvSpPr>
        <p:spPr>
          <a:xfrm>
            <a:off x="299258" y="548640"/>
            <a:ext cx="35600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001153"/>
                </a:solidFill>
                <a:latin typeface="Foros Extra Bold" panose="020B0903020203020204" pitchFamily="34" charset="-52"/>
              </a:rPr>
              <a:t>24.02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E35E85-6F0B-4E4F-A4FD-6898647CE2AC}"/>
              </a:ext>
            </a:extLst>
          </p:cNvPr>
          <p:cNvSpPr txBox="1"/>
          <p:nvPr/>
        </p:nvSpPr>
        <p:spPr>
          <a:xfrm>
            <a:off x="299258" y="1764357"/>
            <a:ext cx="37737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1151"/>
                </a:solidFill>
                <a:latin typeface="Foros Extra Bold" panose="020B0903020203020204" pitchFamily="34" charset="-52"/>
              </a:rPr>
              <a:t>начало в 19:00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B56B8E-32BC-4D0E-AD7E-318FFD890DE6}"/>
              </a:ext>
            </a:extLst>
          </p:cNvPr>
          <p:cNvSpPr txBox="1"/>
          <p:nvPr/>
        </p:nvSpPr>
        <p:spPr>
          <a:xfrm>
            <a:off x="449651" y="7827309"/>
            <a:ext cx="569160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dirty="0">
                <a:solidFill>
                  <a:srgbClr val="001151"/>
                </a:solidFill>
                <a:latin typeface="Foros Extra Bold" panose="020B0903020203020204" pitchFamily="34" charset="-52"/>
              </a:rPr>
              <a:t>ТЕХНОЛОГИЧЕСКАЯ</a:t>
            </a:r>
          </a:p>
          <a:p>
            <a:pPr algn="ctr"/>
            <a:r>
              <a:rPr lang="ru-RU" sz="3800" dirty="0">
                <a:solidFill>
                  <a:srgbClr val="001151"/>
                </a:solidFill>
                <a:latin typeface="Foros Extra Bold" panose="020B0903020203020204" pitchFamily="34" charset="-52"/>
              </a:rPr>
              <a:t>ИГРА</a:t>
            </a:r>
          </a:p>
        </p:txBody>
      </p:sp>
      <p:pic>
        <p:nvPicPr>
          <p:cNvPr id="3" name="Stas_Kostyushkin_-_aya_net_vajjfaya_61909299">
            <a:hlinkClick r:id="" action="ppaction://media"/>
            <a:extLst>
              <a:ext uri="{FF2B5EF4-FFF2-40B4-BE49-F238E27FC236}">
                <a16:creationId xmlns:a16="http://schemas.microsoft.com/office/drawing/2014/main" id="{F9467985-DADB-421E-8C58-BC617BB22D5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994" end="117519.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32172" y="548640"/>
            <a:ext cx="487362" cy="4873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B8FBB6-5B8D-4076-B94E-16D5BAFDCC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87" y="2394450"/>
            <a:ext cx="5450333" cy="545033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7B4D21-DE00-420F-9AE7-0DCF49DA14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272" y="8949769"/>
            <a:ext cx="3290455" cy="32904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30FA248-8FFB-4C4F-BDA4-DD126D20DA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9481"/>
            <a:ext cx="3290456" cy="329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4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15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6</Words>
  <Application>Microsoft Office PowerPoint</Application>
  <PresentationFormat>Широкоэкранный</PresentationFormat>
  <Paragraphs>4</Paragraphs>
  <Slides>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Foros Extra Bold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Машулулу</dc:creator>
  <cp:lastModifiedBy>Машулулу</cp:lastModifiedBy>
  <cp:revision>16</cp:revision>
  <dcterms:created xsi:type="dcterms:W3CDTF">2025-02-11T11:42:29Z</dcterms:created>
  <dcterms:modified xsi:type="dcterms:W3CDTF">2025-10-15T14:57:59Z</dcterms:modified>
</cp:coreProperties>
</file>